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62" r:id="rId2"/>
    <p:sldId id="260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3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398684"/>
            <a:ext cx="9586912" cy="1280890"/>
          </a:xfrm>
        </p:spPr>
        <p:txBody>
          <a:bodyPr>
            <a:normAutofit fontScale="90000"/>
          </a:bodyPr>
          <a:lstStyle/>
          <a:p>
            <a:r>
              <a:rPr lang="zh-TW" altLang="en-US" sz="49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</a:t>
            </a:r>
            <a:r>
              <a:rPr lang="zh-TW" altLang="en-US" sz="49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49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英文</a:t>
            </a:r>
            <a:r>
              <a:rPr lang="zh-TW" altLang="en-US" sz="4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成績單分流</a:t>
            </a:r>
            <a:r>
              <a:rPr lang="zh-TW" altLang="en-US" sz="49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改版</a:t>
            </a:r>
            <a:r>
              <a:rPr lang="en-US" altLang="zh-TW" sz="49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9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</a:t>
            </a:r>
            <a:r>
              <a:rPr lang="en-US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106.06.05</a:t>
            </a:r>
            <a:r>
              <a:rPr lang="zh-TW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</a:t>
            </a:r>
            <a:r>
              <a:rPr lang="en-US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學年度第</a:t>
            </a:r>
            <a:r>
              <a:rPr lang="en-US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學期第</a:t>
            </a:r>
            <a:r>
              <a:rPr lang="en-US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1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次教務會議決議通過</a:t>
            </a:r>
            <a:r>
              <a:rPr lang="en-US" altLang="zh-TW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9" name="內容版面配置區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485245"/>
              </p:ext>
            </p:extLst>
          </p:nvPr>
        </p:nvGraphicFramePr>
        <p:xfrm>
          <a:off x="1244600" y="1428750"/>
          <a:ext cx="11260138" cy="470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文件" r:id="rId4" imgW="8847917" imgH="3696789" progId="Word.Document.12">
                  <p:embed/>
                </p:oleObj>
              </mc:Choice>
              <mc:Fallback>
                <p:oleObj name="文件" r:id="rId4" imgW="8847917" imgH="36967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44600" y="1428750"/>
                        <a:ext cx="11260138" cy="470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280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2899" y="293910"/>
            <a:ext cx="9917113" cy="1280890"/>
          </a:xfrm>
        </p:spPr>
        <p:txBody>
          <a:bodyPr>
            <a:noAutofit/>
          </a:bodyPr>
          <a:lstStyle/>
          <a:p>
            <a:r>
              <a:rPr lang="zh-TW" altLang="zh-TW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學士班學期成績優良獎勵辦法修訂</a:t>
            </a:r>
            <a:r>
              <a:rPr lang="zh-TW" altLang="zh-TW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說明</a:t>
            </a:r>
            <a:r>
              <a:rPr lang="en-US" altLang="zh-TW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sz="1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日第</a:t>
            </a:r>
            <a:r>
              <a:rPr lang="en-US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671</a:t>
            </a:r>
            <a:r>
              <a:rPr lang="zh-TW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次行政會議修正</a:t>
            </a:r>
            <a:r>
              <a:rPr lang="zh-TW" altLang="en-US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通過</a:t>
            </a:r>
            <a:r>
              <a:rPr lang="en-US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1400" dirty="0">
              <a:solidFill>
                <a:srgbClr val="0070C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144557"/>
              </p:ext>
            </p:extLst>
          </p:nvPr>
        </p:nvGraphicFramePr>
        <p:xfrm>
          <a:off x="1425575" y="1154112"/>
          <a:ext cx="10528300" cy="570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文件" r:id="rId4" imgW="8847917" imgH="4790312" progId="Word.Document.12">
                  <p:embed/>
                </p:oleObj>
              </mc:Choice>
              <mc:Fallback>
                <p:oleObj name="文件" r:id="rId4" imgW="8847917" imgH="47903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25575" y="1154112"/>
                        <a:ext cx="10528300" cy="570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4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4703" y="321269"/>
            <a:ext cx="9794789" cy="751609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</a:rPr>
              <a:t>雙輔、成績說明會</a:t>
            </a:r>
            <a:r>
              <a:rPr lang="en-US" altLang="zh-TW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</a:rPr>
              <a:t>~~~~~</a:t>
            </a:r>
            <a:r>
              <a:rPr lang="zh-TW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</a:rPr>
              <a:t>你不可不知的</a:t>
            </a:r>
            <a:r>
              <a:rPr lang="en-US" altLang="zh-TW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</a:rPr>
              <a:t>!!</a:t>
            </a:r>
            <a:endParaRPr lang="zh-TW" altLang="en-US" sz="4000" dirty="0"/>
          </a:p>
        </p:txBody>
      </p:sp>
      <p:sp>
        <p:nvSpPr>
          <p:cNvPr id="5" name="圓角矩形 4"/>
          <p:cNvSpPr/>
          <p:nvPr/>
        </p:nvSpPr>
        <p:spPr>
          <a:xfrm>
            <a:off x="2034745" y="972065"/>
            <a:ext cx="9506465" cy="12439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暑期</a:t>
            </a:r>
            <a:r>
              <a:rPr lang="zh-TW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修課例外處理</a:t>
            </a:r>
            <a:r>
              <a:rPr lang="en-US" altLang="zh-TW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zh-TW" altLang="en-US" dirty="0"/>
              <a:t>成績單呈現累計學期平均成績</a:t>
            </a:r>
            <a:r>
              <a:rPr lang="en-US" altLang="zh-TW" dirty="0"/>
              <a:t>(</a:t>
            </a:r>
            <a:r>
              <a:rPr lang="zh-TW" altLang="en-US" dirty="0"/>
              <a:t>中文為百分，英文為ＧＰＡ）暑期的修課成績是不列計在當學期的平均成績的，亦不算入累計學期平均成績，只有當畢業時，方算在畢業平均成績中</a:t>
            </a:r>
            <a:endParaRPr lang="en-US" altLang="zh-TW" dirty="0"/>
          </a:p>
        </p:txBody>
      </p:sp>
      <p:sp>
        <p:nvSpPr>
          <p:cNvPr id="6" name="圓角矩形 5"/>
          <p:cNvSpPr/>
          <p:nvPr/>
        </p:nvSpPr>
        <p:spPr>
          <a:xfrm>
            <a:off x="2034744" y="2250891"/>
            <a:ext cx="9506465" cy="7641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成績單操行</a:t>
            </a:r>
            <a:r>
              <a:rPr lang="zh-TW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成績不呈現</a:t>
            </a:r>
            <a:r>
              <a:rPr lang="en-US" altLang="zh-TW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dirty="0" smtClean="0"/>
              <a:t>１０６</a:t>
            </a:r>
            <a:r>
              <a:rPr lang="zh-TW" altLang="en-US" dirty="0"/>
              <a:t>學年度起不再於成績單上出現，請向生僑組申請</a:t>
            </a:r>
            <a:endParaRPr lang="en-US" altLang="zh-TW" dirty="0"/>
          </a:p>
        </p:txBody>
      </p:sp>
      <p:sp>
        <p:nvSpPr>
          <p:cNvPr id="7" name="圓角矩形 6"/>
          <p:cNvSpPr/>
          <p:nvPr/>
        </p:nvSpPr>
        <p:spPr>
          <a:xfrm>
            <a:off x="2034743" y="3049962"/>
            <a:ext cx="9506465" cy="23046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GPA</a:t>
            </a:r>
            <a:r>
              <a:rPr lang="zh-TW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新制</a:t>
            </a:r>
            <a:r>
              <a:rPr lang="en-US" altLang="zh-TW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altLang="zh-TW" dirty="0" smtClean="0">
                <a:solidFill>
                  <a:schemeClr val="tx1"/>
                </a:solidFill>
              </a:rPr>
              <a:t>106</a:t>
            </a:r>
            <a:r>
              <a:rPr lang="zh-TW" altLang="en-US" dirty="0" smtClean="0">
                <a:solidFill>
                  <a:schemeClr val="tx1"/>
                </a:solidFill>
              </a:rPr>
              <a:t>學年度起在籍者，</a:t>
            </a:r>
            <a:r>
              <a:rPr lang="en-US" altLang="zh-TW" dirty="0" smtClean="0">
                <a:solidFill>
                  <a:schemeClr val="tx1"/>
                </a:solidFill>
              </a:rPr>
              <a:t>GPA</a:t>
            </a:r>
            <a:r>
              <a:rPr lang="zh-TW" altLang="en-US" dirty="0" smtClean="0">
                <a:solidFill>
                  <a:schemeClr val="tx1"/>
                </a:solidFill>
              </a:rPr>
              <a:t>均採新制作業</a:t>
            </a:r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TW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TW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2034742" y="5469929"/>
            <a:ext cx="9506465" cy="11944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學士</a:t>
            </a:r>
            <a:r>
              <a:rPr lang="zh-TW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班成績表現優異</a:t>
            </a:r>
            <a:r>
              <a:rPr lang="en-US" altLang="zh-TW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zh-TW" altLang="en-US" dirty="0" smtClean="0">
                <a:solidFill>
                  <a:schemeClr val="tx1"/>
                </a:solidFill>
              </a:rPr>
              <a:t>自</a:t>
            </a:r>
            <a:r>
              <a:rPr lang="en-US" altLang="zh-TW" dirty="0" smtClean="0">
                <a:solidFill>
                  <a:schemeClr val="tx1"/>
                </a:solidFill>
              </a:rPr>
              <a:t>106</a:t>
            </a:r>
            <a:r>
              <a:rPr lang="zh-TW" altLang="en-US" dirty="0" smtClean="0">
                <a:solidFill>
                  <a:schemeClr val="tx1"/>
                </a:solidFill>
              </a:rPr>
              <a:t>學年度第</a:t>
            </a:r>
            <a:r>
              <a:rPr lang="en-US" altLang="zh-TW" dirty="0" smtClean="0">
                <a:solidFill>
                  <a:schemeClr val="tx1"/>
                </a:solidFill>
              </a:rPr>
              <a:t>1</a:t>
            </a:r>
            <a:r>
              <a:rPr lang="zh-TW" altLang="en-US" dirty="0" smtClean="0">
                <a:solidFill>
                  <a:schemeClr val="tx1"/>
                </a:solidFill>
              </a:rPr>
              <a:t>學期起之排名進行調整，並依各班參加排名人數的前百分之五發給獎學金，每位均為新臺幣４千元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學生奬學金以入帳戶方式辦理，應在通知期限一個月內完成維護，逾期將不發給。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57610"/>
              </p:ext>
            </p:extLst>
          </p:nvPr>
        </p:nvGraphicFramePr>
        <p:xfrm>
          <a:off x="2206364" y="3951415"/>
          <a:ext cx="916322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97701"/>
                <a:gridCol w="716692"/>
                <a:gridCol w="708454"/>
                <a:gridCol w="667265"/>
                <a:gridCol w="667265"/>
                <a:gridCol w="659027"/>
                <a:gridCol w="601362"/>
                <a:gridCol w="642551"/>
                <a:gridCol w="683741"/>
                <a:gridCol w="716692"/>
                <a:gridCol w="584886"/>
                <a:gridCol w="100638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分數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100-90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89-85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84-80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79-77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76-73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72-70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69-67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66-63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62-60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59-50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49-1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0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等第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A-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B-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C-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GP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4.3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3.7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3.3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2.7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2.3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1.7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92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1054</TotalTime>
  <Words>233</Words>
  <Application>Microsoft Office PowerPoint</Application>
  <PresentationFormat>自訂</PresentationFormat>
  <Paragraphs>50</Paragraphs>
  <Slides>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5" baseType="lpstr">
      <vt:lpstr>絲縷</vt:lpstr>
      <vt:lpstr>文件</vt:lpstr>
      <vt:lpstr>中、英文成績單分流改版 依據106.06.05本校105學年度第2學期第2次教務會議決議通過  </vt:lpstr>
      <vt:lpstr>學士班學期成績優良獎勵辦法修訂說明 106年8月2日第671次行政會議修正通過 </vt:lpstr>
      <vt:lpstr>雙輔、成績說明會~~~~~你不可不知的!!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kenliu</cp:lastModifiedBy>
  <cp:revision>53</cp:revision>
  <dcterms:created xsi:type="dcterms:W3CDTF">2017-10-03T03:17:20Z</dcterms:created>
  <dcterms:modified xsi:type="dcterms:W3CDTF">2017-12-27T02:52:53Z</dcterms:modified>
</cp:coreProperties>
</file>